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5"/>
  </p:notesMasterIdLst>
  <p:handoutMasterIdLst>
    <p:handoutMasterId r:id="rId16"/>
  </p:handoutMasterIdLst>
  <p:sldIdLst>
    <p:sldId id="425" r:id="rId5"/>
    <p:sldId id="422" r:id="rId6"/>
    <p:sldId id="418" r:id="rId7"/>
    <p:sldId id="420" r:id="rId8"/>
    <p:sldId id="419" r:id="rId9"/>
    <p:sldId id="421" r:id="rId10"/>
    <p:sldId id="424" r:id="rId11"/>
    <p:sldId id="409" r:id="rId12"/>
    <p:sldId id="423" r:id="rId13"/>
    <p:sldId id="288" r:id="rId14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25"/>
          </p14:sldIdLst>
        </p14:section>
        <p14:section name="Meet Coaches" id="{D406820B-399B-4A34-9148-B3F013978C6A}">
          <p14:sldIdLst>
            <p14:sldId id="422"/>
          </p14:sldIdLst>
        </p14:section>
        <p14:section name="scenario" id="{3BBA79BE-4F68-443D-BA08-6D36CB1710E3}">
          <p14:sldIdLst>
            <p14:sldId id="418"/>
            <p14:sldId id="420"/>
            <p14:sldId id="419"/>
            <p14:sldId id="421"/>
          </p14:sldIdLst>
        </p14:section>
        <p14:section name="hints" id="{5DD27673-3D85-4EDB-A887-377C1B7DAE3F}">
          <p14:sldIdLst>
            <p14:sldId id="424"/>
          </p14:sldIdLst>
        </p14:section>
        <p14:section name="Followup" id="{E228A65D-4B95-4FEE-9A69-F629087D1923}">
          <p14:sldIdLst>
            <p14:sldId id="409"/>
            <p14:sldId id="423"/>
          </p14:sldIdLst>
        </p14:section>
        <p14:section name="Next Steps" id="{5F8C4C66-6F32-4CD8-B85D-FF2785229007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EFF7"/>
    <a:srgbClr val="FFD270"/>
    <a:srgbClr val="EEAA9C"/>
    <a:srgbClr val="EE9E8E"/>
    <a:srgbClr val="B7E3C3"/>
    <a:srgbClr val="9EDAAE"/>
    <a:srgbClr val="85D199"/>
    <a:srgbClr val="4DC779"/>
    <a:srgbClr val="F0C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306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30.08.2024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30.08.2024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-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54AEA29-FD98-FD45-860E-07D63F50FFE1}"/>
              </a:ext>
            </a:extLst>
          </p:cNvPr>
          <p:cNvSpPr/>
          <p:nvPr userDrawn="1"/>
        </p:nvSpPr>
        <p:spPr>
          <a:xfrm>
            <a:off x="1" y="0"/>
            <a:ext cx="335665" cy="685958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033200" y="1425600"/>
            <a:ext cx="8622612" cy="1990800"/>
          </a:xfrm>
        </p:spPr>
        <p:txBody>
          <a:bodyPr lIns="90000" rIns="90000" anchor="b" anchorCtr="0">
            <a:normAutofit/>
          </a:bodyPr>
          <a:lstStyle>
            <a:lvl1pPr>
              <a:spcBef>
                <a:spcPts val="0"/>
              </a:spcBef>
              <a:defRPr sz="6600" b="1" u="sng" baseline="0">
                <a:uFill>
                  <a:solidFill>
                    <a:srgbClr val="EB5C3F"/>
                  </a:solidFill>
                </a:uFill>
                <a:latin typeface="+mj-lt"/>
              </a:defRPr>
            </a:lvl1pPr>
          </a:lstStyle>
          <a:p>
            <a:r>
              <a:rPr lang="de-DE" dirty="0">
                <a:uFill>
                  <a:solidFill>
                    <a:schemeClr val="accent2"/>
                  </a:solidFill>
                </a:uFill>
              </a:rPr>
              <a:t>Präsentationstitel  zweizeilig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111250" y="3543300"/>
            <a:ext cx="8545513" cy="808038"/>
          </a:xfrm>
        </p:spPr>
        <p:txBody>
          <a:bodyPr lIns="0" tIns="0" rIns="72000" bIns="0" anchor="ctr" anchorCtr="0">
            <a:normAutofit/>
          </a:bodyPr>
          <a:lstStyle>
            <a:lvl1pPr>
              <a:defRPr sz="2000">
                <a:solidFill>
                  <a:srgbClr val="00B3C4"/>
                </a:solidFill>
              </a:defRPr>
            </a:lvl1pPr>
          </a:lstStyle>
          <a:p>
            <a:pPr lvl="0"/>
            <a:r>
              <a:rPr lang="de-DE" dirty="0"/>
              <a:t>Referentenname, Funktion, Unternehmen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10A3B8-BFEE-D54A-AA7F-88B45F6DD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059" y="5538650"/>
            <a:ext cx="909563" cy="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1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3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pPr algn="ctr"/>
            <a:r>
              <a:rPr lang="de-DE" b="1" cap="none" dirty="0">
                <a:latin typeface="+mn-lt"/>
              </a:rPr>
              <a:t>SAP Hacker für einen Tag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9A3A-BD2F-710E-D890-E37E2B4A2525}"/>
              </a:ext>
            </a:extLst>
          </p:cNvPr>
          <p:cNvSpPr txBox="1"/>
          <p:nvPr/>
        </p:nvSpPr>
        <p:spPr>
          <a:xfrm>
            <a:off x="360218" y="1263073"/>
            <a:ext cx="7721600" cy="45858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000000"/>
                </a:solidFill>
              </a:rPr>
              <a:t>Agenda für heute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09:00  Begrüßung vor Ort in Walldorf und Online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09:15  Vorstellung Angriffs-Szenario </a:t>
            </a: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09:40  </a:t>
            </a:r>
            <a:r>
              <a:rPr lang="de-DE" dirty="0" err="1">
                <a:solidFill>
                  <a:srgbClr val="000000"/>
                </a:solidFill>
              </a:rPr>
              <a:t>Weaponize</a:t>
            </a:r>
            <a:r>
              <a:rPr lang="de-DE" dirty="0">
                <a:solidFill>
                  <a:srgbClr val="000000"/>
                </a:solidFill>
              </a:rPr>
              <a:t> E-Mail mit </a:t>
            </a:r>
            <a:r>
              <a:rPr lang="de-DE" dirty="0" err="1">
                <a:solidFill>
                  <a:srgbClr val="000000"/>
                </a:solidFill>
              </a:rPr>
              <a:t>GenAI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Adversary</a:t>
            </a:r>
            <a:r>
              <a:rPr lang="de-DE" dirty="0">
                <a:solidFill>
                  <a:srgbClr val="000000"/>
                </a:solidFill>
              </a:rPr>
              <a:t>-in-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-</a:t>
            </a:r>
            <a:r>
              <a:rPr lang="de-DE" dirty="0" err="1">
                <a:solidFill>
                  <a:srgbClr val="000000"/>
                </a:solidFill>
              </a:rPr>
              <a:t>middle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attack</a:t>
            </a:r>
            <a:r>
              <a:rPr lang="de-DE" dirty="0">
                <a:solidFill>
                  <a:srgbClr val="000000"/>
                </a:solidFill>
              </a:rPr>
              <a:t> auf SAP </a:t>
            </a: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12:30  Mittagspause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13:15  Aktivierung des „</a:t>
            </a:r>
            <a:r>
              <a:rPr lang="de-DE" dirty="0" err="1">
                <a:solidFill>
                  <a:srgbClr val="000000"/>
                </a:solidFill>
              </a:rPr>
              <a:t>Unexpected</a:t>
            </a:r>
            <a:r>
              <a:rPr lang="de-DE" dirty="0">
                <a:solidFill>
                  <a:srgbClr val="000000"/>
                </a:solidFill>
              </a:rPr>
              <a:t> Login " Alerts und </a:t>
            </a:r>
            <a:r>
              <a:rPr lang="de-DE" dirty="0" err="1">
                <a:solidFill>
                  <a:srgbClr val="000000"/>
                </a:solidFill>
              </a:rPr>
              <a:t>automat</a:t>
            </a:r>
            <a:r>
              <a:rPr lang="de-DE" dirty="0">
                <a:solidFill>
                  <a:srgbClr val="000000"/>
                </a:solidFill>
              </a:rPr>
              <a:t>. Reaktion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Optional: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Erweiterung des Alerts auf Adressräume von „Schurken-Staaten“ etc.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Anreicherung der SAP-Alerts mit Handlungsempfehlung von Azure OpenAI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15:00  Hacking Post-mortem und Verabschiedung </a:t>
            </a:r>
          </a:p>
          <a:p>
            <a:pPr algn="l"/>
            <a:endParaRPr lang="en-DE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295AEF-B508-89A4-0DBE-0BCBC9738BCC}"/>
              </a:ext>
            </a:extLst>
          </p:cNvPr>
          <p:cNvCxnSpPr/>
          <p:nvPr/>
        </p:nvCxnSpPr>
        <p:spPr>
          <a:xfrm>
            <a:off x="387927" y="1717964"/>
            <a:ext cx="738909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86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AA34E9-969C-994B-8B6F-25775E000C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08" y="404664"/>
            <a:ext cx="11461631" cy="1990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5400" dirty="0">
                <a:uFill>
                  <a:solidFill>
                    <a:schemeClr val="accent2"/>
                  </a:solidFill>
                </a:uFill>
              </a:rPr>
              <a:t>Vortragsslot auf Jahreskongress</a:t>
            </a: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9"/>
          </p:nvPr>
        </p:nvSpPr>
        <p:spPr>
          <a:xfrm>
            <a:off x="1199456" y="2630506"/>
            <a:ext cx="9773344" cy="317475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r>
              <a:rPr lang="de-DE" b="0" dirty="0"/>
              <a:t>Am 16. Oktober 2024 in Leipzig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Ein Slot á 45 Minuten zur freien Gestaltung zwischen 14:00 und 17:30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Anreise und Unterkunft werden übernommen </a:t>
            </a:r>
          </a:p>
          <a:p>
            <a:r>
              <a:rPr lang="de-DE" b="0" dirty="0"/>
              <a:t>     (bis 3 Personen pro Vortrag)</a:t>
            </a:r>
          </a:p>
          <a:p>
            <a:r>
              <a:rPr lang="de-DE" b="0" dirty="0"/>
              <a:t>-    Ansprechpartner: Patrick Schnarchendorf (DSAG)</a:t>
            </a:r>
          </a:p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9263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endParaRPr lang="de-DE" sz="2000" dirty="0"/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 (de)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Eure Coaches für heute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484744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443822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060956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5015345" y="1884997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223654"/>
            <a:ext cx="10126488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1" y="1341437"/>
            <a:ext cx="11730296" cy="4883871"/>
          </a:xfrm>
        </p:spPr>
        <p:txBody>
          <a:bodyPr/>
          <a:lstStyle/>
          <a:p>
            <a:endParaRPr lang="en-US" sz="5400" dirty="0"/>
          </a:p>
          <a:p>
            <a:r>
              <a:rPr lang="en-US" sz="5400" dirty="0"/>
              <a:t>https://aka.ms/dsag-tt-24-microsoft</a:t>
            </a:r>
            <a:endParaRPr lang="en-DE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489</TotalTime>
  <Words>357</Words>
  <Application>Microsoft Office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265</cp:revision>
  <dcterms:created xsi:type="dcterms:W3CDTF">2018-07-31T15:04:08Z</dcterms:created>
  <dcterms:modified xsi:type="dcterms:W3CDTF">2024-08-30T07:11:04Z</dcterms:modified>
</cp:coreProperties>
</file>